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pdf" ContentType="application/pd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 standalone="yes"?>

<Relationships  xmlns="http://schemas.openxmlformats.org/package/2006/relationships">
<Relationship Id="rId3" Type="http://schemas.openxmlformats.org/package/2006/relationships/metadata/core-properties" Target="docProps/core.xml"/>
<Relationship Id="rId2" Type="http://schemas.openxmlformats.org/package/2006/relationships/metadata/thumbnail" Target="docProps/thumbnail.jpeg"/>
<Relationship Id="rId1" Type="http://schemas.openxmlformats.org/officeDocument/2006/relationships/officeDocument" Target="ppt/presentation.xml"/>
<Relationship Id="rId4" Type="http://schemas.openxmlformats.org/officeDocument/2006/relationships/extended-properties" Target="docProps/app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"/>
  </p:notes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Mont Heavy" panose="020B0604020202020204" charset="0"/>
      <p:bold r:id="rId7"/>
    </p:embeddedFont>
    <p:embeddedFont>
      <p:font typeface="Mont Light" panose="020B0604020202020204" charset="0"/>
      <p:regular r:id="rId8"/>
    </p:embeddedFont>
    <p:embeddedFont>
      <p:font typeface="Open Sans" panose="020B0606030504020204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640"/>
    <a:srgbClr val="9FA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D083AE6-46FA-4A59-8FB0-9F97EB10719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88" autoAdjust="0"/>
    <p:restoredTop sz="94660"/>
  </p:normalViewPr>
  <p:slideViewPr>
    <p:cSldViewPr snapToGrid="0">
      <p:cViewPr>
        <p:scale>
          <a:sx n="150" d="100"/>
          <a:sy n="150" d="100"/>
        </p:scale>
        <p:origin x="1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8" Type="http://schemas.openxmlformats.org/officeDocument/2006/relationships/font" Target="fonts/font6.fntdata"/>
<Relationship Id="rId13" Type="http://schemas.openxmlformats.org/officeDocument/2006/relationships/presProps" Target="presProps.xml"/>
<Relationship Id="rId3" Type="http://schemas.openxmlformats.org/officeDocument/2006/relationships/font" Target="fonts/font1.fntdata"/>
<Relationship Id="rId7" Type="http://schemas.openxmlformats.org/officeDocument/2006/relationships/font" Target="fonts/font5.fntdata"/>
<Relationship Id="rId12" Type="http://schemas.openxmlformats.org/officeDocument/2006/relationships/font" Target="fonts/font10.fntdata"/>
<Relationship Id="rId2" Type="http://schemas.openxmlformats.org/officeDocument/2006/relationships/notesMaster" Target="notesMasters/notesMaster1.xml"/>
<Relationship Id="rId16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6" Type="http://schemas.openxmlformats.org/officeDocument/2006/relationships/font" Target="fonts/font4.fntdata"/>
<Relationship Id="rId11" Type="http://schemas.openxmlformats.org/officeDocument/2006/relationships/font" Target="fonts/font9.fntdata"/>
<Relationship Id="rId5" Type="http://schemas.openxmlformats.org/officeDocument/2006/relationships/font" Target="fonts/font3.fntdata"/>
<Relationship Id="rId15" Type="http://schemas.openxmlformats.org/officeDocument/2006/relationships/theme" Target="theme/theme1.xml"/>
<Relationship Id="rId10" Type="http://schemas.openxmlformats.org/officeDocument/2006/relationships/font" Target="fonts/font8.fntdata"/>
<Relationship Id="rId4" Type="http://schemas.openxmlformats.org/officeDocument/2006/relationships/font" Target="fonts/font2.fntdata"/>
<Relationship Id="rId9" Type="http://schemas.openxmlformats.org/officeDocument/2006/relationships/font" Target="fonts/font7.fntdata"/>
<Relationship Id="rId14" Type="http://schemas.openxmlformats.org/officeDocument/2006/relationships/viewProps" Target="viewProps.xml"/>
<Relationship Id="rId17" Type="http://schemas.openxmlformats.org/officeDocument/2006/relationships/slide" Target="slides/slide1.xml"/>
<Relationship Id="rId18" Type="http://schemas.openxmlformats.org/officeDocument/2006/relationships/slide" Target="slides/slide2.xml"/>
<Relationship Id="rId19" Type="http://schemas.openxmlformats.org/officeDocument/2006/relationships/slide" Target="slides/slide3.xml"/>
<Relationship Id="rId20" Type="http://schemas.openxmlformats.org/officeDocument/2006/relationships/slide" Target="slides/slide4.xml"/>
<Relationship Id="rId21" Type="http://schemas.openxmlformats.org/officeDocument/2006/relationships/slide" Target="slides/slide5.xml"/>
<Relationship Id="rId22" Type="http://schemas.openxmlformats.org/officeDocument/2006/relationships/slide" Target="slides/slide6.xml"/>
<Relationship Id="rId23" Type="http://schemas.openxmlformats.org/officeDocument/2006/relationships/slide" Target="slides/slide7.xml"/>
<Relationship Id="rId24" Type="http://schemas.openxmlformats.org/officeDocument/2006/relationships/slide" Target="slides/slide8.xml"/>
<Relationship Id="rId25" Type="http://schemas.openxmlformats.org/officeDocument/2006/relationships/slide" Target="slides/slide9.xml"/>
<Relationship Id="rId26" Type="http://schemas.openxmlformats.org/officeDocument/2006/relationships/slide" Target="slides/slide10.xml"/>
<Relationship Id="rId27" Type="http://schemas.openxmlformats.org/officeDocument/2006/relationships/slide" Target="slides/slide11.xml"/>
<Relationship Id="rId28" Type="http://schemas.openxmlformats.org/officeDocument/2006/relationships/slide" Target="slides/slide12.xml"/>
<Relationship Id="rId29" Type="http://schemas.openxmlformats.org/officeDocument/2006/relationships/slide" Target="slides/slide13.xml"/>
<Relationship Id="rId30" Type="http://schemas.openxmlformats.org/officeDocument/2006/relationships/slide" Target="slides/slide14.xml"/>
<Relationship Id="rId31" Type="http://schemas.openxmlformats.org/officeDocument/2006/relationships/slide" Target="slides/slide15.xml"/>
<Relationship Id="rId32" Type="http://schemas.openxmlformats.org/officeDocument/2006/relationships/slide" Target="slides/slide16.xml"/>
<Relationship Id="rId33" Type="http://schemas.openxmlformats.org/officeDocument/2006/relationships/slide" Target="slides/slide17.xml"/>
<Relationship Id="rId34" Type="http://schemas.openxmlformats.org/officeDocument/2006/relationships/slide" Target="slides/slide18.xml"/>
<Relationship Id="rId35" Type="http://schemas.openxmlformats.org/officeDocument/2006/relationships/slide" Target="slides/slide19.xml"/>
<Relationship Id="rId36" Type="http://schemas.openxmlformats.org/officeDocument/2006/relationships/slide" Target="slides/slide20.xml"/>
<Relationship Id="rId37" Type="http://schemas.openxmlformats.org/officeDocument/2006/relationships/slide" Target="slides/slide21.xml"/>
<Relationship Id="rId38" Type="http://schemas.openxmlformats.org/officeDocument/2006/relationships/slide" Target="slides/slide22.xml"/>
<Relationship Id="rId39" Type="http://schemas.openxmlformats.org/officeDocument/2006/relationships/slide" Target="slides/slide23.xml"/>
<Relationship Id="rId40" Type="http://schemas.openxmlformats.org/officeDocument/2006/relationships/slide" Target="slides/slide24.xml"/>
<Relationship Id="rId41" Type="http://schemas.openxmlformats.org/officeDocument/2006/relationships/slide" Target="slides/slide25.xml"/>
</Relationships>
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CD2A6-B5E6-46A1-BEAE-67E2B354F048}" type="datetimeFigureOut">
              <a:rPr lang="en-CH" smtClean="0"/>
              <a:t>05/17/2022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5CB61-BFF4-4594-A2CF-F8FEA013FEC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61586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9C3C95EC-E4C5-4846-8712-DB94E08C41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t="451" r="4200" b="-451"/>
          <a:stretch/>
        </p:blipFill>
        <p:spPr>
          <a:xfrm>
            <a:off x="0" y="736536"/>
            <a:ext cx="9144000" cy="614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CBB00-394A-4F52-AB2E-59765AB32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782" y="1044195"/>
            <a:ext cx="8727509" cy="1129663"/>
          </a:xfrm>
          <a:noFill/>
        </p:spPr>
        <p:txBody>
          <a:bodyPr anchor="b">
            <a:normAutofit/>
          </a:bodyPr>
          <a:lstStyle>
            <a:lvl1pPr algn="l">
              <a:defRPr sz="3200" b="0">
                <a:solidFill>
                  <a:schemeClr val="bg1"/>
                </a:solidFill>
                <a:latin typeface="Mont light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CD58-A6DE-4685-AD63-FEF15B6E3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161" y="2273874"/>
            <a:ext cx="8727509" cy="3757809"/>
          </a:xfrm>
        </p:spPr>
        <p:txBody>
          <a:bodyPr lIns="274320"/>
          <a:lstStyle>
            <a:lvl1pPr marL="0" indent="0" algn="l">
              <a:buNone/>
              <a:defRPr sz="2000" b="0" i="0" baseline="0">
                <a:solidFill>
                  <a:srgbClr val="00B0F0"/>
                </a:solidFill>
                <a:latin typeface="Mont light" panose="00000500000000000000" pitchFamily="50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9551B-901C-4D34-92CB-97F3734196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0E8E99B-7987-4216-A653-2289E721DDD1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AEBD8-4A81-431A-AD17-A6A41664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C2F10-8A59-4F5F-84AA-41447B7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61C54E-BD9A-4A8C-84A9-A557400F7DE5}"/>
              </a:ext>
            </a:extLst>
          </p:cNvPr>
          <p:cNvSpPr/>
          <p:nvPr userDrawn="1"/>
        </p:nvSpPr>
        <p:spPr>
          <a:xfrm>
            <a:off x="0" y="0"/>
            <a:ext cx="9144000" cy="75599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sng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E4B7A-C528-4820-87D0-F6D847A75F95}"/>
              </a:ext>
            </a:extLst>
          </p:cNvPr>
          <p:cNvSpPr txBox="1"/>
          <p:nvPr userDrawn="1"/>
        </p:nvSpPr>
        <p:spPr>
          <a:xfrm>
            <a:off x="6645086" y="187475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399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F55EAF3D-9CFA-4FC9-AA0C-DF7E220E11CA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1" y="1205547"/>
            <a:ext cx="5403284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5950" y="1205548"/>
            <a:ext cx="3228845" cy="50216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91" y="5781584"/>
            <a:ext cx="5403284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922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89BFF260-1674-4B54-A3A6-8BD99D2AA53F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1" y="1205547"/>
            <a:ext cx="4326959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205549"/>
            <a:ext cx="4295645" cy="44469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119" y="5781584"/>
            <a:ext cx="4326731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CA0C6-2B85-43B4-92F5-635817B1E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9150" y="5781675"/>
            <a:ext cx="4295775" cy="4460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/>
            </a:lvl1pPr>
            <a:lvl2pPr marL="342900" indent="0">
              <a:buFontTx/>
              <a:buNone/>
              <a:defRPr sz="825"/>
            </a:lvl2pPr>
            <a:lvl3pPr marL="685800" indent="0">
              <a:buFontTx/>
              <a:buNone/>
              <a:defRPr sz="788"/>
            </a:lvl3pPr>
            <a:lvl4pPr marL="1028700" indent="0">
              <a:buFontTx/>
              <a:buNone/>
              <a:defRPr sz="750"/>
            </a:lvl4pPr>
            <a:lvl5pPr marL="1371600" indent="0">
              <a:buFontTx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16857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EDBF-B9EE-46CF-A2B0-8EE3479E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AF6FB-AD6C-4882-81B0-96CE078A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3832D-5B97-457A-BE16-A272372A4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BE55C-A71C-4022-9131-15FEDC116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F743A-257A-4CB8-B95B-5C988CC62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5E529E-3A21-43D7-BDFA-A5A848AC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50B48069-9BF5-4AAA-976B-ABC4BE64C868}" type="datetime1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1AC98-0217-4FDD-B158-1F74B7A1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12B28-E129-463E-A880-BAB46D30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81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B276-42C6-48C4-A2D0-A097A7FD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  <a:solidFill>
            <a:srgbClr val="0070C0"/>
          </a:solidFill>
        </p:spPr>
        <p:txBody>
          <a:bodyPr lIns="457200" r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95676-139F-437C-84CA-5CF7DDD4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FE4BCB95-AB5B-4A5C-9110-200EF78E4778}" type="datetime1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420A2-E1DF-4D49-99F2-D3EB982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7E900-54AE-43E4-BB83-C5789362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10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27AEB-BB7C-4254-8707-325AA89D03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17E66974-7B4A-4094-B0D5-4B350890C16B}" type="datetime1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558A9-A9C1-4ED8-A9ED-C4CBE090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ED647-76EB-4236-927F-B7D78416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02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24F0-FC25-4442-B0BF-BA8CE018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FC00E-6690-4AD8-A046-4B5C6440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E2489-E8B1-4638-8450-E6A93485A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D3769-D87D-4AC3-842D-25FA6FB4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4736CA40-B21E-4BC1-BF1D-883E6BE6094B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2A216-50B5-446A-B870-D3E1EE07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81DF2-3E25-47D5-861D-21090FF0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83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6508-A225-4874-9EAF-22917310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2C181-9AF7-4887-A58E-9CD34DE9C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23641-3CA3-41A0-908F-A9202B5D1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42A99-71B3-40D2-882D-E5CB06AF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06D10DB8-659B-4958-A792-DE05210DF328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4F32E-5C4C-4465-800A-4B1AC8DBD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2F93E-9F34-4A6B-936A-74C4DF71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26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0869-D881-4114-9250-92447B95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05416-A94C-4542-97F1-92AAFB0E1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0D993-0F1C-40EA-AFEE-B6B5B141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E7CF5876-4B3B-4A39-B999-95B42A2340FE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BE058-B0D8-4632-9A14-D825C824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B8F12-4D34-44B5-9B1D-9E63AA9F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47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A00737-11BB-4E95-A748-27DD62178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31580-301F-4D45-BF3F-3B77F3F0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AB469-45B1-4622-B0A1-4CC1F7F0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88D61156-842F-4F67-B06A-C4646596C268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8CB7E-0935-47AE-8D41-C2E027A4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5C856-5925-49B5-A3FB-38FA764D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3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4A448851-F1FF-4B89-82AB-47C2886C2712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475892" cy="685799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815" y="234462"/>
            <a:ext cx="5360981" cy="59425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866735" cy="365125"/>
          </a:xfrm>
          <a:prstGeom prst="rect">
            <a:avLst/>
          </a:prstGeom>
        </p:spPr>
        <p:txBody>
          <a:bodyPr/>
          <a:lstStyle/>
          <a:p>
            <a:fld id="{4A448851-F1FF-4B89-82AB-47C2886C2712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15" y="6356349"/>
            <a:ext cx="5360981" cy="365125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1B7E0-79E3-40AA-ABEB-48B3E6B362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9776" y="6235154"/>
            <a:ext cx="2280102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3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891" y="1227552"/>
            <a:ext cx="8736905" cy="447928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FC0DEDD-AAD6-481E-BA52-3D7C9DFC702B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91" y="5816375"/>
            <a:ext cx="8736905" cy="365125"/>
          </a:xfrm>
        </p:spPr>
        <p:txBody>
          <a:bodyPr>
            <a:no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825"/>
            </a:lvl2pPr>
            <a:lvl3pPr marL="685800" indent="0">
              <a:buNone/>
              <a:defRPr sz="788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4558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477600" cy="685799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000" y="233999"/>
            <a:ext cx="5360400" cy="54985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FC0DEDD-AAD6-481E-BA52-3D7C9DFC702B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000" y="6356350"/>
            <a:ext cx="5360796" cy="36512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64000" y="5816375"/>
            <a:ext cx="5360796" cy="365125"/>
          </a:xfrm>
        </p:spPr>
        <p:txBody>
          <a:bodyPr>
            <a:no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825"/>
            </a:lvl2pPr>
            <a:lvl3pPr marL="685800" indent="0">
              <a:buNone/>
              <a:defRPr sz="788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81F92-669C-4873-9E73-40B11D4197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9776" y="6235154"/>
            <a:ext cx="2280102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9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3E8A-D652-4338-AF10-2620BEDD6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CD88D-4D3C-412E-9FE0-022A07406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BA95A-B650-41C7-9489-6DC88967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EC5C82F9-F59C-4CE5-9289-1898459AF428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C28A-637A-4CE6-988A-B637DDE1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FEDC3-9E77-41A8-88FA-0756CBBE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DA0CDD85-E753-4251-B347-F1BEE1D272E1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1900" y="1205547"/>
            <a:ext cx="5152895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80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Right Bigg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DA0CDD85-E753-4251-B347-F1BEE1D272E1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  <a:ln>
            <a:noFill/>
          </a:ln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23" y="1205547"/>
            <a:ext cx="2827527" cy="4971416"/>
          </a:xfrm>
        </p:spPr>
        <p:txBody>
          <a:bodyPr>
            <a:normAutofit/>
          </a:bodyPr>
          <a:lstStyle>
            <a:lvl1pPr marL="184150" indent="-184150">
              <a:defRPr sz="1400"/>
            </a:lvl1pPr>
            <a:lvl2pPr marL="511175" indent="-168275">
              <a:defRPr sz="1100"/>
            </a:lvl2pPr>
            <a:lvl3pPr marL="831850" indent="-146050"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17769" y="1193023"/>
            <a:ext cx="6189908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957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57B4F576-FC99-4961-BD4C-E8B281EB9C39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4726" y="1205548"/>
            <a:ext cx="5410070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447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65A62F-17DA-4936-8509-B3C9E57604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lIns="274320" tIns="0" rIns="27432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565DF-47A0-4C78-B423-51407FF4D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891" y="1227551"/>
            <a:ext cx="8736905" cy="494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0586B-4622-490A-AFA5-16C3510B4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7D606-FB15-40D5-BE50-B99102433FE5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06B1D-4E0B-420D-A7D9-8D1F1DF69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74547" y="6356350"/>
            <a:ext cx="5302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30F5-601E-47E5-936A-31BAE81EA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7891" y="6356350"/>
            <a:ext cx="3965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4A79B-B315-413E-88BB-EFE0B5D603D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D43EC7-6B53-45F6-A444-96D10C1536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l="10942" t="14424" r="10940" b="34605"/>
          <a:stretch/>
        </p:blipFill>
        <p:spPr>
          <a:xfrm>
            <a:off x="7385236" y="6338483"/>
            <a:ext cx="1549201" cy="3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9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65" r:id="rId5"/>
    <p:sldLayoutId id="2147483651" r:id="rId6"/>
    <p:sldLayoutId id="2147483652" r:id="rId7"/>
    <p:sldLayoutId id="2147483666" r:id="rId8"/>
    <p:sldLayoutId id="2147483661" r:id="rId9"/>
    <p:sldLayoutId id="2147483662" r:id="rId10"/>
    <p:sldLayoutId id="2147483663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baseline="0">
          <a:solidFill>
            <a:schemeClr val="bg1"/>
          </a:solidFill>
          <a:latin typeface="Mont light" panose="00000500000000000000" pitchFamily="50" charset="0"/>
          <a:ea typeface="+mj-ea"/>
          <a:cs typeface="+mj-cs"/>
        </a:defRPr>
      </a:lvl1pPr>
    </p:titleStyle>
    <p:bodyStyle>
      <a:lvl1pPr marL="225425" indent="-225425" algn="just" defTabSz="685800" rtl="0" eaLnBrk="1" latinLnBrk="0" hangingPunct="1">
        <a:lnSpc>
          <a:spcPct val="110000"/>
        </a:lnSpc>
        <a:spcBef>
          <a:spcPts val="75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39750" indent="-196850" algn="just" defTabSz="685800" rtl="0" eaLnBrk="1" latinLnBrk="0" hangingPunct="1">
        <a:lnSpc>
          <a:spcPct val="110000"/>
        </a:lnSpc>
        <a:spcBef>
          <a:spcPts val="375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57250" indent="-171450" algn="just" defTabSz="685800" rtl="0" eaLnBrk="1" latinLnBrk="0" hangingPunct="1">
        <a:lnSpc>
          <a:spcPct val="110000"/>
        </a:lnSpc>
        <a:spcBef>
          <a:spcPts val="375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200150" indent="-171450" algn="just" defTabSz="685800" rtl="0" eaLnBrk="1" latinLnBrk="0" hangingPunct="1">
        <a:lnSpc>
          <a:spcPct val="110000"/>
        </a:lnSpc>
        <a:spcBef>
          <a:spcPts val="375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543050" indent="-171450" algn="just" defTabSz="685800" rtl="0" eaLnBrk="1" latinLnBrk="0" hangingPunct="1">
        <a:lnSpc>
          <a:spcPct val="110000"/>
        </a:lnSpc>
        <a:spcBef>
          <a:spcPts val="375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9780ccd809924e18786d6cc4d9a5474c410fe208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9780ccd809924e18786d6cc4d9a5474c410fe208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4f375e7a4ff75bed10f1d305267c209ef6d6917a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5cf1caea430f3ca21de4a932f2eca9b6abb0898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799d648f50bd92012859edb1caf73352388a920f.png"/>
<Relationship Id="rId3" Type="http://schemas.openxmlformats.org/officeDocument/2006/relationships/image" Target="../media/f5cf1caea430f3ca21de4a932f2eca9b6abb0898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799d648f50bd92012859edb1caf73352388a920f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5cf1caea430f3ca21de4a932f2eca9b6abb0898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ece58bea193f6015e4beb391875452aac5377d40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36c646630b725dbaf7aaafcc0d1d1d0fe0901728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a8f9b4aa7b33943fa64b449e3bca3838dbfdd916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27b6d5af9f0feacb639611e1979ef5537d343af5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5.xml"/>
<Relationship Id="rId2" Type="http://schemas.openxmlformats.org/officeDocument/2006/relationships/image" Target="../media/badb54b1884928767e84c324b63619166ea8e99b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dfbdbdb7d6d6f8410b25896ea27292de4d7ca403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1.xml"/>
<Relationship Id="rId2" Type="http://schemas.openxmlformats.org/officeDocument/2006/relationships/image" Target="../media/d96a61d72657578717be0bc20fd1a5bbcbf75160.png"/>
<Relationship Id="rId3" Type="http://schemas.openxmlformats.org/officeDocument/2006/relationships/image" Target="../media/8f587b80f6a3bf12596c599e439b94ffa1c0cb3c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8550f08401afbaa2a850a2c0f1d2cb346b94ceca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83681967869404b92e481be7bab35cfe8198d2ac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aa326b864aa8bf2f5e07037f3c4349d331b5f794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8b5906a7c9369e1ec2b1f048166472696dab8e86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782" y="1044195"/>
            <a:ext cx="8727509" cy="1129663"/>
          </a:xfrm>
        </p:spPr>
        <p:txBody>
          <a:bodyPr/>
          <a:lstStyle/>
          <a:p>
            <a:r>
              <a:rPr/>
              <a:t>Test Slide Deck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2161" y="2273874"/>
            <a:ext cx="8727509" cy="3757809"/>
          </a:xfrm>
        </p:spPr>
        <p:txBody>
          <a:bodyPr/>
          <a:lstStyle/>
          <a:p>
            <a:r>
              <a:rPr/>
              <a:t>IQR Objects (non-QCed)
Daniel Kaschek, IntiQuan
2025-04-23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1900" y="1205547"/>
            <a:ext cx="5152895" cy="4971416"/>
          </a:xfrm>
          <a:prstGeom prst="rect">
            <a:avLst/>
          </a:prstGeom>
        </p:spPr>
      </p:pic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2025-04-23 16:52:02.697434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1900" y="1205547"/>
            <a:ext cx="5152895" cy="4971416"/>
          </a:xfrm>
          <a:prstGeom prst="rect">
            <a:avLst/>
          </a:prstGeom>
        </p:spPr>
      </p:pic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2025-04-23 16:52:03.538924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187892" y="1205547"/>
            <a:ext cx="3479234" cy="497141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1900" y="1205547"/>
            <a:ext cx="5152895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2025-04-23 16:52:04.421185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Layouts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323" y="1205547"/>
            <a:ext cx="2827527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2917769" y="1193023"/>
            <a:ext cx="6189908" cy="4971416"/>
          </a:xfrm>
          <a:prstGeom prst="rect">
            <a:avLst/>
          </a:prstGeom>
        </p:spPr>
      </p:pic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2025-04-23 16:52:11.97824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36323" y="1205547"/>
            <a:ext cx="2827527" cy="4971416"/>
          </a:xfrm>
          <a:prstGeom prst="rect">
            <a:avLst/>
          </a:prstGeom>
        </p:spPr>
      </p:pic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2917769" y="1193023"/>
            <a:ext cx="6189908" cy="4971416"/>
          </a:xfrm>
          <a:prstGeom prst="rect">
            <a:avLst/>
          </a:prstGeom>
        </p:spPr>
      </p:pic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2025-04-23 16:52:12.011498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36323" y="1205547"/>
            <a:ext cx="2827527" cy="497141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7769" y="1193023"/>
            <a:ext cx="6189908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Cars data set from R datasets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The data vie the speed of cars and distances taken to stop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2025-04-23 16:52:12.04445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323" y="1205547"/>
            <a:ext cx="2827527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2917769" y="1193023"/>
            <a:ext cx="6189908" cy="4971416"/>
          </a:xfrm>
          <a:prstGeom prst="rect">
            <a:avLst/>
          </a:prstGeom>
        </p:spPr>
      </p:pic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2025-04-23 16:52:12.077639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Test IQR Objects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Normally distributed random numbers were used.
File: ../Output/01_test/normal_distributions.pdf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2025-04-23 16:52:44.676244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Plain Slides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Normally distributed random numbers were used.
File: ../Output/01_test/normal_distributions.pdf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2025-04-23 16:52:44.998912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Normally distributed random numbers were used.
File: ../Output/01_test/normal_distributions.pdf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2025-04-23 16:52:45.326926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Well-known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Used well known standard data set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mtcars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Applied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xfooter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2025-04-23 16:52:46.852127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3477600" cy="6857999"/>
          </a:xfrm>
        </p:spPr>
        <p:txBody>
          <a:bodyPr/>
          <a:lstStyle/>
          <a:p>
            <a:r>
              <a:rPr/>
              <a:t>Plotting white noise and testing the wide title layout</a:t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3564000" y="233999"/>
            <a:ext cx="5360400" cy="5498586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564000" y="5816375"/>
            <a:ext cx="5360796" cy="365125"/>
          </a:xfrm>
        </p:spPr>
        <p:txBody>
          <a:bodyPr/>
          <a:lstStyle/>
          <a:p>
            <a:r>
              <a:rPr/>
              <a:t>
File: ../Output/01_test/subset_normal_distributions.pdf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4000" y="6356350"/>
            <a:ext cx="5360796" cy="365125"/>
          </a:xfrm>
        </p:spPr>
        <p:txBody>
          <a:bodyPr/>
          <a:lstStyle/>
          <a:p>
            <a:r>
              <a:rPr/>
              <a:t>IQSlidedeck_IQRobjects.R | Date: 2025-04-23 16:52:49.054522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Cars data set</a:t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2"/>
            <a:ext cx="8736905" cy="4479285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7891" y="5816375"/>
            <a:ext cx="8736905" cy="365125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2025-04-23 16:52:50.633523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/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05547"/>
            <a:ext cx="4326959" cy="4446906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19" y="5781584"/>
            <a:ext cx="4326731" cy="445634"/>
          </a:xfrm>
        </p:spPr>
        <p:txBody>
          <a:bodyPr/>
          <a:lstStyle/>
          <a:p>
            <a:r>
              <a:rPr/>
              <a:t>Normally distributed random numbers were used.
File: ../Output/01_test/normal_distributions_longlist.pdf</a:t>
            </a:r>
          </a:p>
        </p:txBody>
      </p:sp>
      <p:pic>
        <p:nvPicPr>
          <p:cNvPr id="5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4629150" y="1205549"/>
            <a:ext cx="4295645" cy="4446905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29150" y="5781675"/>
            <a:ext cx="4295775" cy="446088"/>
          </a:xfrm>
        </p:spPr>
        <p:txBody>
          <a:bodyPr/>
          <a:lstStyle/>
          <a:p>
            <a:r>
              <a:rPr/>
              <a:t>Normally distributed random numbers were used.
File: ../Output/01_test/normal_distributions_longlist.pdf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2025-04-23 16:52:51.995491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Just a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891" y="1227551"/>
            <a:ext cx="8736905" cy="4949412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2025-04-23 16:52:01.844054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Slides with plots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Source: Ezekiel, M. (1930) Methods of Correlation Analysis. Wiley.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2025-04-23 16:52:02.007061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png file</a:t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2025-04-23 16:52:05.054469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pdf file</a:t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2025-04-23 16:52:06.064167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ggplot object</a:t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2025-04-23 16:52:11.532092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Slides with tables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7" baseType="lpstr">
      <vt:lpstr>Open Sans</vt:lpstr>
      <vt:lpstr>Wingdings</vt:lpstr>
      <vt:lpstr>Arial</vt:lpstr>
      <vt:lpstr>Mont Light</vt:lpstr>
      <vt:lpstr>Calibri</vt:lpstr>
      <vt:lpstr>Mont Heavy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Daniel Kaschek</dc:creator>
  <cp:lastModifiedBy>daniel</cp:lastModifiedBy>
  <cp:revision>43</cp:revision>
  <dcterms:created xsi:type="dcterms:W3CDTF">2019-10-14T19:42:36Z</dcterms:created>
  <dcterms:modified xsi:type="dcterms:W3CDTF">2025-04-23T16:53:49Z</dcterms:modified>
</cp:coreProperties>
</file>